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5" d="100"/>
          <a:sy n="85" d="100"/>
        </p:scale>
        <p:origin x="7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043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2331720"/>
            <a:ext cx="9144000" cy="45719"/>
          </a:xfrm>
          <a:prstGeom prst="rect">
            <a:avLst/>
          </a:prstGeom>
          <a:solidFill>
            <a:srgbClr val="E8A838"/>
          </a:solidFill>
          <a:ln w="12700">
            <a:solidFill>
              <a:srgbClr val="E8A838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026828" y="288110"/>
            <a:ext cx="9203959" cy="20985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are we still</a:t>
            </a:r>
            <a:r>
              <a:rPr lang="en-US" sz="4800" dirty="0"/>
              <a:t> </a:t>
            </a:r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teaching like</a:t>
            </a:r>
            <a:endParaRPr lang="en-US" sz="4800" dirty="0"/>
          </a:p>
          <a:p>
            <a:pPr marL="0" indent="0" algn="l">
              <a:buNone/>
            </a:pPr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it's 1990?</a:t>
            </a:r>
            <a:endParaRPr lang="en-US" sz="4800" dirty="0"/>
          </a:p>
        </p:txBody>
      </p:sp>
      <p:sp>
        <p:nvSpPr>
          <p:cNvPr id="8" name="Text 5"/>
          <p:cNvSpPr/>
          <p:nvPr/>
        </p:nvSpPr>
        <p:spPr>
          <a:xfrm>
            <a:off x="1988820" y="2400861"/>
            <a:ext cx="5166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5-minute case for changing how we train Africa's physiotherapists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1386591" y="4421049"/>
            <a:ext cx="8758003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Dalhatu, Nkasi Jessica  |  BPT  |  Bowen University, Nigeria  |  Abstract 26004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9F6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F7173"/>
          </a:solidFill>
          <a:ln w="12700">
            <a:solidFill>
              <a:srgbClr val="0F717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57200" y="0"/>
            <a:ext cx="822960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PROBLEM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457200" y="1143000"/>
            <a:ext cx="4114800" cy="3291840"/>
          </a:xfrm>
          <a:prstGeom prst="rect">
            <a:avLst/>
          </a:prstGeom>
          <a:solidFill>
            <a:srgbClr val="1A1A2E"/>
          </a:solidFill>
          <a:ln w="12700">
            <a:solidFill>
              <a:srgbClr val="1A1A2E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371600"/>
            <a:ext cx="502920" cy="50292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40080" y="1965960"/>
            <a:ext cx="3749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Africa Teaches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640080" y="2514600"/>
            <a:ext cx="374904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Lecture-heavy. Text-heavy.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One-size-fits-all.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Teacher at the front, student is passive.</a:t>
            </a:r>
            <a:endParaRPr lang="en-US" sz="1500" dirty="0"/>
          </a:p>
        </p:txBody>
      </p:sp>
      <p:sp>
        <p:nvSpPr>
          <p:cNvPr id="8" name="Shape 5"/>
          <p:cNvSpPr/>
          <p:nvPr/>
        </p:nvSpPr>
        <p:spPr>
          <a:xfrm>
            <a:off x="4892040" y="1143000"/>
            <a:ext cx="4114800" cy="329184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0640" y="1371600"/>
            <a:ext cx="502920" cy="50292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074920" y="1965960"/>
            <a:ext cx="3749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F71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Students Actually Learn</a:t>
            </a:r>
            <a:endParaRPr lang="en-US" sz="1800" dirty="0"/>
          </a:p>
        </p:txBody>
      </p:sp>
      <p:sp>
        <p:nvSpPr>
          <p:cNvPr id="11" name="Text 7"/>
          <p:cNvSpPr/>
          <p:nvPr/>
        </p:nvSpPr>
        <p:spPr>
          <a:xfrm>
            <a:off x="5074920" y="2514600"/>
            <a:ext cx="374904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83.2% have one dominant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learning style.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46.6% are visual.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10.6% auditory.</a:t>
            </a:r>
            <a:endParaRPr lang="en-US" sz="1500" dirty="0"/>
          </a:p>
        </p:txBody>
      </p:sp>
      <p:sp>
        <p:nvSpPr>
          <p:cNvPr id="12" name="Shape 8"/>
          <p:cNvSpPr/>
          <p:nvPr/>
        </p:nvSpPr>
        <p:spPr>
          <a:xfrm>
            <a:off x="4389120" y="2468880"/>
            <a:ext cx="731520" cy="731520"/>
          </a:xfrm>
          <a:prstGeom prst="ellipse">
            <a:avLst/>
          </a:prstGeom>
          <a:solidFill>
            <a:srgbClr val="E8A838"/>
          </a:solidFill>
          <a:ln w="12700">
            <a:solidFill>
              <a:srgbClr val="E8A838"/>
            </a:solidFill>
            <a:prstDash val="solid"/>
          </a:ln>
        </p:spPr>
      </p:sp>
      <p:sp>
        <p:nvSpPr>
          <p:cNvPr id="13" name="Text 9"/>
          <p:cNvSpPr/>
          <p:nvPr/>
        </p:nvSpPr>
        <p:spPr>
          <a:xfrm>
            <a:off x="4206240" y="2514600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A1A2E"/>
                </a:solidFill>
                <a:latin typeface="Calibri" pitchFamily="34" charset="0"/>
                <a:cs typeface="Calibri" pitchFamily="34" charset="-120"/>
              </a:rPr>
              <a:t>   GAP</a:t>
            </a:r>
            <a:endParaRPr lang="en-US" sz="1100" dirty="0"/>
          </a:p>
        </p:txBody>
      </p:sp>
      <p:sp>
        <p:nvSpPr>
          <p:cNvPr id="14" name="Text 10"/>
          <p:cNvSpPr/>
          <p:nvPr/>
        </p:nvSpPr>
        <p:spPr>
          <a:xfrm>
            <a:off x="457200" y="466344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Bowen University, Nigeria  |  n = 131 physiotherapy students  |  VAK: Learning Channel Preference Checklist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ED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60120"/>
          </a:xfrm>
          <a:prstGeom prst="rect">
            <a:avLst/>
          </a:prstGeom>
          <a:solidFill>
            <a:srgbClr val="0F7173"/>
          </a:solidFill>
          <a:ln w="12700">
            <a:solidFill>
              <a:srgbClr val="0F717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57200" y="0"/>
            <a:ext cx="822960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CURRICULUM TWEAK THAT CHANGES EVERYTHING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365760" y="1143000"/>
            <a:ext cx="2606040" cy="352044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8C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502920" y="1261872"/>
            <a:ext cx="594360" cy="594360"/>
          </a:xfrm>
          <a:prstGeom prst="ellipse">
            <a:avLst/>
          </a:prstGeom>
          <a:solidFill>
            <a:srgbClr val="0F7173"/>
          </a:solidFill>
          <a:ln w="12700">
            <a:solidFill>
              <a:srgbClr val="0F7173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02920" y="1261872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400" dirty="0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720" y="1261872"/>
            <a:ext cx="548640" cy="54864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502920" y="1965960"/>
            <a:ext cx="2331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F71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See It First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02920" y="2423160"/>
            <a:ext cx="233172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Embed diagrams, anatomy videos, and visual procedure walkthroughs as standard — not supplements.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3200400" y="1143000"/>
            <a:ext cx="2606040" cy="352044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8C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3337560" y="1261872"/>
            <a:ext cx="594360" cy="594360"/>
          </a:xfrm>
          <a:prstGeom prst="ellipse">
            <a:avLst/>
          </a:prstGeom>
          <a:solidFill>
            <a:srgbClr val="0F7173"/>
          </a:solidFill>
          <a:ln w="12700">
            <a:solidFill>
              <a:srgbClr val="0F7173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3337560" y="1261872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400" dirty="0"/>
          </a:p>
        </p:txBody>
      </p:sp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3360" y="1261872"/>
            <a:ext cx="548640" cy="548640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3337560" y="1965960"/>
            <a:ext cx="2331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F71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It Yourself</a:t>
            </a:r>
            <a:endParaRPr lang="en-US" sz="1600" dirty="0"/>
          </a:p>
        </p:txBody>
      </p:sp>
      <p:sp>
        <p:nvSpPr>
          <p:cNvPr id="15" name="Text 11"/>
          <p:cNvSpPr/>
          <p:nvPr/>
        </p:nvSpPr>
        <p:spPr>
          <a:xfrm>
            <a:off x="3337560" y="2423160"/>
            <a:ext cx="233172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Formalise trial-and-error lab sessions. Students ranked self-directed discovery as their top method.</a:t>
            </a:r>
            <a:endParaRPr lang="en-US" sz="1300" dirty="0"/>
          </a:p>
        </p:txBody>
      </p:sp>
      <p:sp>
        <p:nvSpPr>
          <p:cNvPr id="16" name="Shape 12"/>
          <p:cNvSpPr/>
          <p:nvPr/>
        </p:nvSpPr>
        <p:spPr>
          <a:xfrm>
            <a:off x="6035040" y="1143000"/>
            <a:ext cx="2606040" cy="352044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8C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6172200" y="1261872"/>
            <a:ext cx="594360" cy="594360"/>
          </a:xfrm>
          <a:prstGeom prst="ellipse">
            <a:avLst/>
          </a:prstGeom>
          <a:solidFill>
            <a:srgbClr val="0F7173"/>
          </a:solidFill>
          <a:ln w="12700">
            <a:solidFill>
              <a:srgbClr val="0F7173"/>
            </a:solidFill>
            <a:prstDash val="solid"/>
          </a:ln>
        </p:spPr>
      </p:sp>
      <p:sp>
        <p:nvSpPr>
          <p:cNvPr id="18" name="Text 14"/>
          <p:cNvSpPr/>
          <p:nvPr/>
        </p:nvSpPr>
        <p:spPr>
          <a:xfrm>
            <a:off x="6172200" y="1261872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400" dirty="0"/>
          </a:p>
        </p:txBody>
      </p:sp>
      <p:pic>
        <p:nvPicPr>
          <p:cNvPr id="1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0" y="1261872"/>
            <a:ext cx="548640" cy="548640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6172200" y="1965960"/>
            <a:ext cx="2331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F71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 Your Cohort</a:t>
            </a:r>
            <a:endParaRPr lang="en-US" sz="1600" dirty="0"/>
          </a:p>
        </p:txBody>
      </p:sp>
      <p:sp>
        <p:nvSpPr>
          <p:cNvPr id="21" name="Text 16"/>
          <p:cNvSpPr/>
          <p:nvPr/>
        </p:nvSpPr>
        <p:spPr>
          <a:xfrm>
            <a:off x="6172200" y="2423160"/>
            <a:ext cx="233172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a VAK assessment at intake. Low-cost. 15 minutes. Immediately actionable data for lecturers.</a:t>
            </a:r>
            <a:endParaRPr lang="en-US" sz="1300" dirty="0"/>
          </a:p>
        </p:txBody>
      </p:sp>
      <p:sp>
        <p:nvSpPr>
          <p:cNvPr id="22" name="Text 17"/>
          <p:cNvSpPr/>
          <p:nvPr/>
        </p:nvSpPr>
        <p:spPr>
          <a:xfrm>
            <a:off x="365760" y="4736592"/>
            <a:ext cx="8412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These three actions require no new budget. They require only a decision.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177</Words>
  <Application>Microsoft Office PowerPoint</Application>
  <PresentationFormat>On-screen Show (16:9)</PresentationFormat>
  <Paragraphs>30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Are We Still Teaching Like It Is 1990?</dc:title>
  <dc:subject>PptxGenJS Presentation</dc:subject>
  <dc:creator>Dalhatu, Nkasi Jessica</dc:creator>
  <cp:lastModifiedBy>Jessica Dalhatu</cp:lastModifiedBy>
  <cp:revision>4</cp:revision>
  <dcterms:created xsi:type="dcterms:W3CDTF">2026-05-17T18:11:38Z</dcterms:created>
  <dcterms:modified xsi:type="dcterms:W3CDTF">2026-05-19T02:16:44Z</dcterms:modified>
</cp:coreProperties>
</file>