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3BCA7-D0D1-4A9B-9181-E7509C62818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C171D-AE85-4974-8091-11DD125E8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044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ED98-F0B8-4344-A775-88ACC5EFDA97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77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2F52-53F1-4544-A03B-0A19EB84BEBD}" type="datetime1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562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2F52-53F1-4544-A03B-0A19EB84BEBD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14133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2F52-53F1-4544-A03B-0A19EB84BEBD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39453907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2F52-53F1-4544-A03B-0A19EB84BEBD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7961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2F52-53F1-4544-A03B-0A19EB84BEBD}" type="datetime1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0461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2F52-53F1-4544-A03B-0A19EB84BEBD}" type="datetime1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5821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FDB50-BA56-4879-963B-65321511FEB6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619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AD67A-CF9B-4486-85F1-BB221CC0F672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985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24722-B73B-49E2-9A81-4675AD05AB0B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364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2959-63BD-4015-AD2C-7983460C0FBA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38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A72A1-B3DF-481D-A151-DDA0AB8D15A6}" type="datetime1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2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ACF89-89B2-4FA6-B3DE-762EF7E7FD66}" type="datetime1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48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30BA3-D704-4597-877D-7D3152C38C8A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962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0A8-2C9E-4D20-A796-D6722B9D2F2B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490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C20E-956A-4257-8478-64B8DCEDC563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00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4129-3A2B-4DC4-878D-D83A45F5BC4F}" type="datetime1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3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61A2F52-53F1-4544-A03B-0A19EB84BEBD}" type="datetime1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FEA25-0D2A-408C-B90F-D47698A9F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4609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84A9E-6374-4CC0-B4ED-8A2D92FE81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94636"/>
            <a:ext cx="12192000" cy="1925051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IMPACT OF AGRICULTURE AND NUTRITION INTERVENTION ON FOOD INSECURITY, DIETARY DIVERSITY, AND NUTRITIONAL STATUS AMONG CHILDREN UNDER FIVE YEARS IN NORTHEN</a:t>
            </a:r>
            <a:br>
              <a:rPr lang="en-US" sz="2400" dirty="0">
                <a:latin typeface="Arial Black" panose="020B0A04020102020204" pitchFamily="34" charset="0"/>
              </a:rPr>
            </a:br>
            <a:endParaRPr lang="en-US" sz="2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0A3434-AB45-47A8-8BC2-708BE879D9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319687"/>
            <a:ext cx="12192000" cy="4466123"/>
          </a:xfrm>
        </p:spPr>
        <p:txBody>
          <a:bodyPr>
            <a:normAutofit fontScale="92500"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Presented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endParaRPr lang="en-US" sz="2000" b="1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2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Sadat Iddrisu</a:t>
            </a:r>
            <a:r>
              <a:rPr lang="en-US" sz="2000" b="1" kern="1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Victor Mogre</a:t>
            </a:r>
            <a:r>
              <a:rPr lang="en-US" sz="2000" b="1" kern="1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0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Bright Amoore</a:t>
            </a:r>
            <a:r>
              <a:rPr lang="en-US" sz="2000" b="1" kern="1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2&amp;3</a:t>
            </a:r>
            <a:r>
              <a:rPr lang="en-US" sz="20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Bruce Abugri</a:t>
            </a:r>
            <a:r>
              <a:rPr lang="en-US" sz="2000" b="1" kern="1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0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Mohammed Bukari</a:t>
            </a:r>
            <a:r>
              <a:rPr lang="en-US" sz="2000" b="1" kern="1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kern="1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Nutritional Sciences, School of Allied Health Sciences, University for Development Studies, P.O. Box TL1350, Tamale, Northern Region, Ghana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kern="1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Health Professions Education and Innovative Learning, School of Medicine, University for Development Studies, P.O. Box TL1883, Tamale, Northern Region, Ghana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kern="1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Community Health and Preventive Medicine, School of Medicine, University for Development Studies, P. O. Box TL 1883, Tamale, Northern Region, Ghana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15003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6E821E-12BC-4BA4-A1F5-45E7FDE6A3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295729"/>
            <a:ext cx="6019800" cy="58355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The Problem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Child malnutrition remains high in northern Ghana despite national progress.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About 30% of children are stunted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Household food insecurity and poor dietary diversity remain widespread within the region.</a:t>
            </a:r>
          </a:p>
          <a:p>
            <a:pPr marL="0" indent="0">
              <a:buNone/>
            </a:pPr>
            <a:endParaRPr lang="en-US" sz="2400" b="1" i="1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b="1" i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nutrition-sensitive agriculture intervention change the narrative?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F1E13-FCDF-416C-A547-F3A4C4FF5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9800" y="429961"/>
            <a:ext cx="6019800" cy="56243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The Opportunity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GROWING project integrate agriculture and nutrition to improve households wellbeing.</a:t>
            </a:r>
          </a:p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It works by combining: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🌱 Climate-smart agriculture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🍲 Nutrition education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👩🏽 Women’s empowerment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🥕 Promotion of nutrient-rich foods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(OFSP, legumes, moringa, papaya)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2C7829-EED8-49CC-A13F-C1B0B8D42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2000" dirty="0"/>
              <a:t>1</a:t>
            </a:r>
          </a:p>
        </p:txBody>
      </p:sp>
      <p:pic>
        <p:nvPicPr>
          <p:cNvPr id="15" name="Graphic 14" descr="Question mark with solid fill">
            <a:extLst>
              <a:ext uri="{FF2B5EF4-FFF2-40B4-BE49-F238E27FC236}">
                <a16:creationId xmlns:a16="http://schemas.microsoft.com/office/drawing/2014/main" id="{0B9EF509-4DAE-4868-9C95-D3B95AFD0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28896"/>
            <a:ext cx="609600" cy="397811"/>
          </a:xfrm>
          <a:prstGeom prst="rect">
            <a:avLst/>
          </a:prstGeom>
        </p:spPr>
      </p:pic>
      <p:pic>
        <p:nvPicPr>
          <p:cNvPr id="17" name="Graphic 16" descr="Lightbulb with solid fill">
            <a:extLst>
              <a:ext uri="{FF2B5EF4-FFF2-40B4-BE49-F238E27FC236}">
                <a16:creationId xmlns:a16="http://schemas.microsoft.com/office/drawing/2014/main" id="{36C0A13C-7C53-467E-A0DA-742B3A460C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19800" y="480666"/>
            <a:ext cx="757989" cy="39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140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3475BBA-0741-41A4-BF1D-1FAF7F6AF4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2296" y="350305"/>
            <a:ext cx="5907505" cy="506871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What we did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Community-based cross-sectional study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658 mother-child pair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329 beneficiaries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329 none-beneficiaries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Gushegu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Saboba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districts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008FB65-86DA-4589-8176-D32DD68D1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350306"/>
            <a:ext cx="5907504" cy="495056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The impact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🔻 71% lower odds of food insecurity 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🔻 56% lower odds of stunting 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🔻 51% lower odds of underweight 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🔻 52% lower odds of wasting 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🔺 Higher dietary diversity among children and mothers </a:t>
            </a:r>
            <a:endParaRPr lang="en-US" sz="2400" i="1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b="1" i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significant improvement in minimum acceptable diet among younger children (6–23 months)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A0D740A-3339-46E8-909D-35F5B341D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2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68239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7170E-978D-4428-A397-EE398F1B6E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0422" y="295729"/>
            <a:ext cx="5339230" cy="489585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What this tells us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Nutrition-sensitive agriculture can improve: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Household food security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Dietary diversity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Child nutritional outcomes </a:t>
            </a:r>
          </a:p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However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Infant and young child feeding needs stronger support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4BAA28-7EB9-4D9E-A96E-1B1F66FC3D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27820" y="331054"/>
            <a:ext cx="5859379" cy="570398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Call to action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Scaling up and institutionalizing interventions like the GROWING project within national policy frameworks can contribute to: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SDG 2: Zero Hunger 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SDG 3: Good Health and Well-being</a:t>
            </a:r>
          </a:p>
          <a:p>
            <a:pPr marL="0" indent="0">
              <a:buNone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Take home message</a:t>
            </a:r>
          </a:p>
          <a:p>
            <a:pPr marL="0" indent="0">
              <a:buNone/>
            </a:pPr>
            <a:r>
              <a:rPr lang="en-US" sz="2400" b="1" i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“Investing in nutrition means growing the future.”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62FCB-E2EC-4D01-A3FF-C2F5F92E3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615930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2571</TotalTime>
  <Words>362</Words>
  <Application>Microsoft Office PowerPoint</Application>
  <PresentationFormat>Widescreen</PresentationFormat>
  <Paragraphs>52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Black</vt:lpstr>
      <vt:lpstr>Calibri</vt:lpstr>
      <vt:lpstr>Century Gothic</vt:lpstr>
      <vt:lpstr>Wingdings</vt:lpstr>
      <vt:lpstr>Wingdings 3</vt:lpstr>
      <vt:lpstr>Ion</vt:lpstr>
      <vt:lpstr>IMPACT OF AGRICULTURE AND NUTRITION INTERVENTION ON FOOD INSECURITY, DIETARY DIVERSITY, AND NUTRITIONAL STATUS AMONG CHILDREN UNDER FIVE YEARS IN NORTHEN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FOOD INSECURITY, DIETARY DIVERSITY, AND NUTRITIONAL STATUS OF CHILDREN UNDER FIVE YEARS IN BENEFICIARY AND NON-BENEFICIARY COMMUNITIES OF THE GROWING PROJECT</dc:title>
  <dc:creator>Sadat Iddrisu</dc:creator>
  <cp:lastModifiedBy>Sadat Iddrisu</cp:lastModifiedBy>
  <cp:revision>35</cp:revision>
  <dcterms:created xsi:type="dcterms:W3CDTF">2026-05-16T17:12:30Z</dcterms:created>
  <dcterms:modified xsi:type="dcterms:W3CDTF">2026-05-19T18:25:07Z</dcterms:modified>
</cp:coreProperties>
</file>